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AE0EC5-F2F5-2A1F-E9FE-AD780B7C2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8903AC-15D7-7F0E-B3F4-38E5440F3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54AFC3-01CD-CEA1-21F2-F9A29A29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4F7A3C-5CE7-DF65-7EE4-D501EEA8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EAADD1-7BE9-6BF9-2DC9-313D6220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52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105E1-C8F1-B07E-21AD-22080972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FD3A09-A397-ECDC-D92B-98B96C605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A34565-16AF-0B17-336E-958351A0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0A88E2-94B6-C20F-137C-14CBA3AF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B8243D-88EC-BEA3-7E9E-49FA9D7E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61CB104-8FE3-7AD7-FC20-E2584CD91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222F3C-43C9-16A3-00D4-7EF71532F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05F421-6193-9881-1200-B73B5B3C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CC8609-C372-C04F-887A-A9914D00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405C4C-DF93-0FB7-1430-7818BEC2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62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67DC7-60CF-3165-AC92-93B3E2CD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665CAE-83C3-91FB-95C5-24F0E4757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D193F-B7BA-CA4F-D008-3C23E5B5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E99123-862C-93F2-BB99-1960C6F4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9CD7C1-0150-70C5-9A59-ECA4CA0C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3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1FD310-0690-D2E2-AE4B-4529B0E5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187308-3158-17D4-7C22-70DE03411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C047C9-B876-7D48-7424-19D239B0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DAA218-4E27-7E5E-3717-4C7D1D26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F9F3DF-863B-4F36-9EB6-5D5167D2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4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0A8E60-190E-5653-6F76-362DF06B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A1969C-F446-BFA7-A219-B193B7DCA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1C415B-2037-BFE8-0783-38E01C961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ED9E9B-9757-A71F-B2F4-A575A88F9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AF0BDE-93F6-C9FC-8BE3-B9B9AF3E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5CC40D-4BF5-EC5A-43AF-2FBDC442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80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AE3970-ED43-875A-D37B-B529A4E6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0E6FB8-E256-80E1-40D4-96A378C80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F4F7DD-5C43-07A2-5EA7-0CF2822AD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322F41-5D13-CE76-D79A-529EDA56F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9FFE97-C629-503F-7529-DA9E06C4B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1D5291-7517-BD50-F719-8D60A709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BD3EEF5-B8DD-A1C8-751D-0AB51082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A291C25-A2EA-C13D-E0AB-7DA3CBF0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90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42DB0-0F11-F39A-D840-6F3B261A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B5592E-25A1-16EA-B668-AD6400F3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895E1DA-3E19-3186-7335-8213B8B8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CCF247-568F-2F6B-8E6B-305940F6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25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878D9A-2A9C-BB30-8BF3-E8DCB566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4E21F2-676C-FF4F-F3E0-E8DAF6E7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EAA59E-2AB0-E776-4067-AE5A0988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53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E76230-2078-C661-3032-6154F6FF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8C3196-61E9-867E-DDE4-CB6BD4E52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CF8F858-8451-9AC0-B100-27F0492AD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5845F9-8899-38BD-F6EA-F423A05A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75F60-A3D0-C2B8-7E10-B804347A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17952C-C6C7-A279-813E-59367691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38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3639C-6CB7-422D-A042-A68048A8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1F477E-5171-5D18-B84C-CEC1890DA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0C05B6-F214-5484-0546-BE97FF5F8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7EA6E-1733-1EBB-D34A-C754D534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C966F3-501B-A49A-BDED-50C702ED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69E6E2-C43B-3EE6-ABA3-2327CE8D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1E81F4F-038B-D7A5-950A-30396C43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03661A-CDA6-28F8-E047-6A63FED87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D99DD-66F6-D28F-DE00-7B4B8E879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CF0C-8428-4E83-98EA-ADEB1C24A88A}" type="datetimeFigureOut">
              <a:rPr kumimoji="1" lang="ja-JP" altLang="en-US" smtClean="0"/>
              <a:t>2022/5/28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8A19FB-92FD-4D83-BB8E-6D00EA2D0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D08905-415A-00B6-CC7E-3B8DA53C0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1B770-63EB-4031-BA83-A8DF5F3DC4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5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9F68C-4DBA-02DF-AF91-A0E11623C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0419EE-9EF2-FFCE-1CE8-E84DB875A0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B47F8E-6E36-FF85-089B-36EA55434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341DD0-0691-ED69-6C9B-C262D05AF412}"/>
              </a:ext>
            </a:extLst>
          </p:cNvPr>
          <p:cNvSpPr txBox="1"/>
          <p:nvPr/>
        </p:nvSpPr>
        <p:spPr>
          <a:xfrm>
            <a:off x="2015836" y="2367171"/>
            <a:ext cx="84027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>
                <a:highlight>
                  <a:srgbClr val="008000"/>
                </a:highlight>
              </a:rPr>
              <a:t>糖質は、量より質に</a:t>
            </a:r>
            <a:endParaRPr kumimoji="1" lang="en-US" altLang="ja-JP" sz="6600" dirty="0">
              <a:highlight>
                <a:srgbClr val="008000"/>
              </a:highlight>
            </a:endParaRPr>
          </a:p>
          <a:p>
            <a:pPr algn="ctr"/>
            <a:r>
              <a:rPr kumimoji="1" lang="ja-JP" altLang="en-US" sz="6600" dirty="0">
                <a:highlight>
                  <a:srgbClr val="008000"/>
                </a:highlight>
              </a:rPr>
              <a:t>気を付けよう！</a:t>
            </a:r>
          </a:p>
        </p:txBody>
      </p:sp>
    </p:spTree>
    <p:extLst>
      <p:ext uri="{BB962C8B-B14F-4D97-AF65-F5344CB8AC3E}">
        <p14:creationId xmlns:p14="http://schemas.microsoft.com/office/powerpoint/2010/main" val="312361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富岡店</dc:creator>
  <cp:lastModifiedBy>富岡店</cp:lastModifiedBy>
  <cp:revision>1</cp:revision>
  <dcterms:created xsi:type="dcterms:W3CDTF">2022-05-28T09:42:21Z</dcterms:created>
  <dcterms:modified xsi:type="dcterms:W3CDTF">2022-05-28T09:50:11Z</dcterms:modified>
</cp:coreProperties>
</file>